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eathing" charset="1" panose="020005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245" t="-312" r="-49245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50314" y="13798467"/>
            <a:ext cx="13482986" cy="21333838"/>
          </a:xfrm>
          <a:custGeom>
            <a:avLst/>
            <a:gdLst/>
            <a:ahLst/>
            <a:cxnLst/>
            <a:rect r="r" b="b" t="t" l="l"/>
            <a:pathLst>
              <a:path h="21333838" w="13482986">
                <a:moveTo>
                  <a:pt x="0" y="0"/>
                </a:moveTo>
                <a:lnTo>
                  <a:pt x="13482986" y="0"/>
                </a:lnTo>
                <a:lnTo>
                  <a:pt x="13482986" y="21333838"/>
                </a:lnTo>
                <a:lnTo>
                  <a:pt x="0" y="213338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476238" y="23800981"/>
            <a:ext cx="14268045" cy="11481796"/>
          </a:xfrm>
          <a:custGeom>
            <a:avLst/>
            <a:gdLst/>
            <a:ahLst/>
            <a:cxnLst/>
            <a:rect r="r" b="b" t="t" l="l"/>
            <a:pathLst>
              <a:path h="11481796" w="14268045">
                <a:moveTo>
                  <a:pt x="0" y="0"/>
                </a:moveTo>
                <a:lnTo>
                  <a:pt x="14268045" y="0"/>
                </a:lnTo>
                <a:lnTo>
                  <a:pt x="14268045" y="11481796"/>
                </a:lnTo>
                <a:lnTo>
                  <a:pt x="0" y="11481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875784" y="16385187"/>
            <a:ext cx="3657401" cy="12191338"/>
          </a:xfrm>
          <a:custGeom>
            <a:avLst/>
            <a:gdLst/>
            <a:ahLst/>
            <a:cxnLst/>
            <a:rect r="r" b="b" t="t" l="l"/>
            <a:pathLst>
              <a:path h="12191338" w="3657401">
                <a:moveTo>
                  <a:pt x="0" y="0"/>
                </a:moveTo>
                <a:lnTo>
                  <a:pt x="3657401" y="0"/>
                </a:lnTo>
                <a:lnTo>
                  <a:pt x="3657401" y="12191338"/>
                </a:lnTo>
                <a:lnTo>
                  <a:pt x="0" y="121913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74925" y="21870273"/>
            <a:ext cx="13716521" cy="13412505"/>
          </a:xfrm>
          <a:custGeom>
            <a:avLst/>
            <a:gdLst/>
            <a:ahLst/>
            <a:cxnLst/>
            <a:rect r="r" b="b" t="t" l="l"/>
            <a:pathLst>
              <a:path h="13412505" w="13716521">
                <a:moveTo>
                  <a:pt x="0" y="0"/>
                </a:moveTo>
                <a:lnTo>
                  <a:pt x="13716521" y="0"/>
                </a:lnTo>
                <a:lnTo>
                  <a:pt x="13716521" y="13412504"/>
                </a:lnTo>
                <a:lnTo>
                  <a:pt x="0" y="134125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19790">
            <a:off x="21336939" y="20039125"/>
            <a:ext cx="7967180" cy="8053079"/>
          </a:xfrm>
          <a:custGeom>
            <a:avLst/>
            <a:gdLst/>
            <a:ahLst/>
            <a:cxnLst/>
            <a:rect r="r" b="b" t="t" l="l"/>
            <a:pathLst>
              <a:path h="8053079" w="7967180">
                <a:moveTo>
                  <a:pt x="0" y="0"/>
                </a:moveTo>
                <a:lnTo>
                  <a:pt x="7967179" y="0"/>
                </a:lnTo>
                <a:lnTo>
                  <a:pt x="7967179" y="8053079"/>
                </a:lnTo>
                <a:lnTo>
                  <a:pt x="0" y="80530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3743860" y="12254841"/>
            <a:ext cx="11618757" cy="11546140"/>
          </a:xfrm>
          <a:custGeom>
            <a:avLst/>
            <a:gdLst/>
            <a:ahLst/>
            <a:cxnLst/>
            <a:rect r="r" b="b" t="t" l="l"/>
            <a:pathLst>
              <a:path h="11546140" w="11618757">
                <a:moveTo>
                  <a:pt x="0" y="0"/>
                </a:moveTo>
                <a:lnTo>
                  <a:pt x="11618758" y="0"/>
                </a:lnTo>
                <a:lnTo>
                  <a:pt x="11618758" y="11546140"/>
                </a:lnTo>
                <a:lnTo>
                  <a:pt x="0" y="115461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4777054">
            <a:off x="-4717811" y="17967165"/>
            <a:ext cx="9618811" cy="9558693"/>
          </a:xfrm>
          <a:custGeom>
            <a:avLst/>
            <a:gdLst/>
            <a:ahLst/>
            <a:cxnLst/>
            <a:rect r="r" b="b" t="t" l="l"/>
            <a:pathLst>
              <a:path h="9558693" w="9618811">
                <a:moveTo>
                  <a:pt x="0" y="0"/>
                </a:moveTo>
                <a:lnTo>
                  <a:pt x="9618811" y="0"/>
                </a:lnTo>
                <a:lnTo>
                  <a:pt x="9618811" y="9558693"/>
                </a:lnTo>
                <a:lnTo>
                  <a:pt x="0" y="95586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617091">
            <a:off x="3936263" y="3954586"/>
            <a:ext cx="25552150" cy="3991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402"/>
              </a:lnSpc>
              <a:spcBef>
                <a:spcPct val="0"/>
              </a:spcBef>
            </a:pPr>
            <a:r>
              <a:rPr lang="en-US" sz="28955" strike="noStrike" u="none">
                <a:solidFill>
                  <a:srgbClr val="9CBF9F"/>
                </a:solidFill>
                <a:latin typeface="Breathing"/>
                <a:ea typeface="Breathing"/>
                <a:cs typeface="Breathing"/>
                <a:sym typeface="Breathing"/>
              </a:rPr>
              <a:t>Oh Baby!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5084" y="10470979"/>
            <a:ext cx="16277014" cy="6683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894"/>
              </a:lnSpc>
            </a:pPr>
            <a:r>
              <a:rPr lang="en-US" sz="15164" spc="2244">
                <a:solidFill>
                  <a:srgbClr val="B06D4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OLIVIA</a:t>
            </a:r>
            <a:r>
              <a:rPr lang="en-US" sz="15164" spc="2244" strike="noStrike" u="none">
                <a:solidFill>
                  <a:srgbClr val="B06D4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’S</a:t>
            </a:r>
          </a:p>
          <a:p>
            <a:pPr algn="ctr" marL="0" indent="0" lvl="0">
              <a:lnSpc>
                <a:spcPts val="17894"/>
              </a:lnSpc>
            </a:pPr>
            <a:r>
              <a:rPr lang="en-US" sz="15164" spc="2244" strike="noStrike" u="none">
                <a:solidFill>
                  <a:srgbClr val="B06D4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BABY </a:t>
            </a:r>
          </a:p>
          <a:p>
            <a:pPr algn="ctr" marL="0" indent="0" lvl="0">
              <a:lnSpc>
                <a:spcPts val="17894"/>
              </a:lnSpc>
            </a:pPr>
            <a:r>
              <a:rPr lang="en-US" sz="15164" spc="2244" strike="noStrike" u="none">
                <a:solidFill>
                  <a:srgbClr val="B06D4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SHOWER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929252" y="17875511"/>
            <a:ext cx="7268678" cy="2815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623"/>
              </a:lnSpc>
            </a:pPr>
            <a:r>
              <a:rPr lang="en-US" sz="8302" strike="noStrike" u="none">
                <a:solidFill>
                  <a:srgbClr val="9CBF9F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June 19 </a:t>
            </a:r>
          </a:p>
          <a:p>
            <a:pPr algn="ctr" marL="0" indent="0" lvl="0">
              <a:lnSpc>
                <a:spcPts val="11623"/>
              </a:lnSpc>
            </a:pPr>
            <a:r>
              <a:rPr lang="en-US" sz="8302" strike="noStrike" u="none">
                <a:solidFill>
                  <a:srgbClr val="9CBF9F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2030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DAGyweSrqGA</dc:identifier>
  <dcterms:modified xsi:type="dcterms:W3CDTF">2011-08-01T06:04:30Z</dcterms:modified>
  <cp:revision>1</cp:revision>
  <dc:title>Green And Beige Watercolor Baby Shower Poster (30 x 40 in)</dc:title>
</cp:coreProperties>
</file>